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9838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691521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D73AD7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HIRE-HORIZON: A Comprehensive Job Application Platform</a:t>
            </a:r>
            <a:endParaRPr lang="en-US" sz="4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24124" y="416254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Ashwin Ashok Yadav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324124" y="481476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4th Semester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324124" y="546699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Guide: Honey Ma'am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6471285" y="6279713"/>
            <a:ext cx="88583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endParaRPr lang="en-US" sz="7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254681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D73AD7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Introduction: Bridging the Gap</a:t>
            </a:r>
            <a:endParaRPr lang="en-US" sz="4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24124" y="3021687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HIRE-HORIZON streamlines job searching. It connects job seekers and employers. The platform addresses inefficiencies.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324124" y="4326136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7101959" y="432613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Purpose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101959" y="4821674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Create a user-friendly job application platform.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10178058" y="4326136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955893" y="432613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Problem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0955893" y="4821674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Inefficient job searching and application processes.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6324124" y="6096238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101959" y="609623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Overview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7101959" y="6591776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A comprehensive solution for job seekers and employers.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6719" y="779978"/>
            <a:ext cx="7178993" cy="546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00" kern="0" spc="-69" dirty="0">
                <a:solidFill>
                  <a:srgbClr val="D73AD7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Technology Stack: MERN Powerhouse</a:t>
            </a:r>
            <a:endParaRPr lang="en-US" sz="3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136719" y="1605082"/>
            <a:ext cx="7843361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kern="0" spc="-29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HIRE-HORIZON is built on the MERN stack.</a:t>
            </a:r>
            <a:endParaRPr lang="en-US" sz="14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136719" y="2111335"/>
            <a:ext cx="7843361" cy="1068705"/>
          </a:xfrm>
          <a:prstGeom prst="roundRect">
            <a:avLst>
              <a:gd name="adj" fmla="val 7302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330077" y="2304693"/>
            <a:ext cx="2185868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kern="0" spc="-34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MongoDB</a:t>
            </a:r>
            <a:endParaRPr lang="en-US" sz="17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330077" y="2689384"/>
            <a:ext cx="7456646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kern="0" spc="-29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Database solution.</a:t>
            </a:r>
            <a:endParaRPr lang="en-US" sz="14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6136719" y="3365778"/>
            <a:ext cx="7843361" cy="1068705"/>
          </a:xfrm>
          <a:prstGeom prst="roundRect">
            <a:avLst>
              <a:gd name="adj" fmla="val 7302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330077" y="3559135"/>
            <a:ext cx="2185868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kern="0" spc="-34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Express.js</a:t>
            </a:r>
            <a:endParaRPr lang="en-US" sz="17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6330077" y="3943826"/>
            <a:ext cx="7456646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kern="0" spc="-29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Backend framework.</a:t>
            </a:r>
            <a:endParaRPr lang="en-US" sz="14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6136719" y="4620220"/>
            <a:ext cx="7843361" cy="1068705"/>
          </a:xfrm>
          <a:prstGeom prst="roundRect">
            <a:avLst>
              <a:gd name="adj" fmla="val 7302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30077" y="4813578"/>
            <a:ext cx="2185868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kern="0" spc="-34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React.js</a:t>
            </a:r>
            <a:endParaRPr lang="en-US" sz="17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6330077" y="5198269"/>
            <a:ext cx="7456646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kern="0" spc="-29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Frontend library.</a:t>
            </a:r>
            <a:endParaRPr lang="en-US" sz="14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6136719" y="5874663"/>
            <a:ext cx="7843361" cy="1068705"/>
          </a:xfrm>
          <a:prstGeom prst="roundRect">
            <a:avLst>
              <a:gd name="adj" fmla="val 7302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330077" y="6068020"/>
            <a:ext cx="2185868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kern="0" spc="-34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Node.js</a:t>
            </a:r>
            <a:endParaRPr lang="en-US" sz="17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6330077" y="6452711"/>
            <a:ext cx="7456646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kern="0" spc="-29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Runtime environment.</a:t>
            </a:r>
            <a:endParaRPr lang="en-US" sz="14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6136719" y="7152323"/>
            <a:ext cx="7843361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kern="0" spc="-29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Other technologies include JWT, Axios, CSS, and Bootstrap.</a:t>
            </a:r>
            <a:endParaRPr lang="en-US" sz="14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066205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D73AD7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Key Features: Empowering Users</a:t>
            </a:r>
            <a:endParaRPr lang="en-US" sz="4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24124" y="283321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The platform offers a range of features for job seekers and admins.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3485436"/>
            <a:ext cx="562451" cy="56245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324124" y="4287203"/>
            <a:ext cx="22501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Registration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33259" y="3485436"/>
            <a:ext cx="562451" cy="5624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33259" y="4287203"/>
            <a:ext cx="22501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Job Listings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2395" y="3485436"/>
            <a:ext cx="562570" cy="562570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1542395" y="4287322"/>
            <a:ext cx="225028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Applications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4124" y="5357336"/>
            <a:ext cx="562451" cy="562451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324124" y="6159103"/>
            <a:ext cx="22501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Admin Panel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 6"/>
          <p:cNvSpPr/>
          <p:nvPr/>
        </p:nvSpPr>
        <p:spPr>
          <a:xfrm>
            <a:off x="6324124" y="6780252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Admins can update user statuses.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81927"/>
            <a:ext cx="651974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D73AD7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System Analysis: Evolution</a:t>
            </a:r>
            <a:endParaRPr lang="en-US" sz="4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37724" y="326469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The new system improves upon existing methods.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37724" y="415623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D73AD7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Current System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837724" y="4747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Manual processes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837724" y="5214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Inefficient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837724" y="568094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Time-consuming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614761" y="415623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D73AD7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Proposed System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614761" y="4747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Automated workflows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614761" y="5214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Efficient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614761" y="568094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User-friendly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9525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7115" y="581501"/>
            <a:ext cx="7689771" cy="12220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00" kern="0" spc="-77" dirty="0">
                <a:solidFill>
                  <a:srgbClr val="D73AD7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Architecture Diagram: User Interactions</a:t>
            </a:r>
            <a:endParaRPr lang="en-US" sz="3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27115" y="2115145"/>
            <a:ext cx="7689771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The architecture visualizes data flow and components.</a:t>
            </a:r>
            <a:endParaRPr lang="en-US" sz="1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115" y="2681288"/>
            <a:ext cx="1038701" cy="124646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77403" y="2888933"/>
            <a:ext cx="2444234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User</a:t>
            </a:r>
            <a:endParaRPr lang="en-US" sz="19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2077403" y="3318986"/>
            <a:ext cx="6339483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Interacts with front end.</a:t>
            </a:r>
            <a:endParaRPr lang="en-US" sz="1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115" y="3927753"/>
            <a:ext cx="1038701" cy="124646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077403" y="4135398"/>
            <a:ext cx="2444234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Front End</a:t>
            </a:r>
            <a:endParaRPr lang="en-US" sz="19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Text 5"/>
          <p:cNvSpPr/>
          <p:nvPr/>
        </p:nvSpPr>
        <p:spPr>
          <a:xfrm>
            <a:off x="2077403" y="4565452"/>
            <a:ext cx="6339483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React.js interface.</a:t>
            </a:r>
            <a:endParaRPr lang="en-US" sz="1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115" y="5174218"/>
            <a:ext cx="1038701" cy="124646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077403" y="5381863"/>
            <a:ext cx="2444234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Backend</a:t>
            </a:r>
            <a:endParaRPr lang="en-US" sz="19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 7"/>
          <p:cNvSpPr/>
          <p:nvPr/>
        </p:nvSpPr>
        <p:spPr>
          <a:xfrm>
            <a:off x="2077403" y="5811917"/>
            <a:ext cx="6339483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Express.js server.</a:t>
            </a:r>
            <a:endParaRPr lang="en-US" sz="1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7115" y="6420683"/>
            <a:ext cx="1038701" cy="1246465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2077403" y="6628328"/>
            <a:ext cx="2444234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Database</a:t>
            </a:r>
            <a:endParaRPr lang="en-US" sz="19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Text 9"/>
          <p:cNvSpPr/>
          <p:nvPr/>
        </p:nvSpPr>
        <p:spPr>
          <a:xfrm>
            <a:off x="2077403" y="7058382"/>
            <a:ext cx="6339483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MongoDB storage.</a:t>
            </a:r>
            <a:endParaRPr lang="en-US" sz="1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7008" y="649843"/>
            <a:ext cx="6152436" cy="694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kern="0" spc="-88" dirty="0">
                <a:solidFill>
                  <a:srgbClr val="D73AD7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Data Flow Diagram (DFD)</a:t>
            </a:r>
            <a:endParaRPr lang="en-US" sz="43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27008" y="1817370"/>
            <a:ext cx="12976384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kern="0" spc="-37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The DFD illustrates data exchange between entities.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1791653" y="4558308"/>
            <a:ext cx="2780109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2150" kern="0" spc="-44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Job Seeker</a:t>
            </a:r>
            <a:endParaRPr lang="en-US" sz="21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4321" y="2461260"/>
            <a:ext cx="4541639" cy="454163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72363" y="4237792"/>
            <a:ext cx="353497" cy="441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2750" kern="0" spc="-37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1</a:t>
            </a:r>
            <a:endParaRPr lang="en-US" sz="27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9940409" y="3334345"/>
            <a:ext cx="2780109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kern="0" spc="-44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Admin</a:t>
            </a:r>
            <a:endParaRPr lang="en-US" sz="21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4321" y="2461260"/>
            <a:ext cx="4541639" cy="454163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8157924" y="3291602"/>
            <a:ext cx="353497" cy="441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2750" kern="0" spc="-37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2</a:t>
            </a:r>
            <a:endParaRPr lang="en-US" sz="27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9940409" y="5782389"/>
            <a:ext cx="2780109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kern="0" spc="-44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System</a:t>
            </a:r>
            <a:endParaRPr lang="en-US" sz="21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4321" y="2461260"/>
            <a:ext cx="4541639" cy="454163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684532" y="6003846"/>
            <a:ext cx="353497" cy="441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2750" kern="0" spc="-37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3</a:t>
            </a:r>
            <a:endParaRPr lang="en-US" sz="27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 8"/>
          <p:cNvSpPr/>
          <p:nvPr/>
        </p:nvSpPr>
        <p:spPr>
          <a:xfrm>
            <a:off x="827008" y="7268647"/>
            <a:ext cx="12976384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kern="0" spc="-37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Level-1 DFD showcases major processes and data stores.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15685"/>
            <a:ext cx="77660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D73AD7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ER Diagram: Data Relationships</a:t>
            </a:r>
            <a:endParaRPr lang="en-US" sz="4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37724" y="189845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The ER diagram models data entities and relationships.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837724" y="2550676"/>
            <a:ext cx="2159079" cy="1357193"/>
          </a:xfrm>
          <a:prstGeom prst="roundRect">
            <a:avLst>
              <a:gd name="adj" fmla="val 7408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748909" y="3018830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50" kern="0" spc="-47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1</a:t>
            </a:r>
            <a:endParaRPr lang="en-US" sz="2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3236119" y="2789992"/>
            <a:ext cx="99179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User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3236119" y="3285530"/>
            <a:ext cx="99179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Attributes.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3116461" y="3892629"/>
            <a:ext cx="10556558" cy="15240"/>
          </a:xfrm>
          <a:prstGeom prst="roundRect">
            <a:avLst>
              <a:gd name="adj" fmla="val 659712"/>
            </a:avLst>
          </a:prstGeom>
          <a:solidFill>
            <a:srgbClr val="DABADD"/>
          </a:solidFill>
          <a:ln/>
        </p:spPr>
      </p:sp>
      <p:sp>
        <p:nvSpPr>
          <p:cNvPr id="9" name="Shape 7"/>
          <p:cNvSpPr/>
          <p:nvPr/>
        </p:nvSpPr>
        <p:spPr>
          <a:xfrm>
            <a:off x="837724" y="4027527"/>
            <a:ext cx="4318278" cy="1357193"/>
          </a:xfrm>
          <a:prstGeom prst="roundRect">
            <a:avLst>
              <a:gd name="adj" fmla="val 7408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2828568" y="4495681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50" kern="0" spc="-47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2</a:t>
            </a:r>
            <a:endParaRPr lang="en-US" sz="2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5395317" y="4266843"/>
            <a:ext cx="70151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Job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5395317" y="4762381"/>
            <a:ext cx="70151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Details.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5275659" y="5369481"/>
            <a:ext cx="8397359" cy="15240"/>
          </a:xfrm>
          <a:prstGeom prst="roundRect">
            <a:avLst>
              <a:gd name="adj" fmla="val 659712"/>
            </a:avLst>
          </a:prstGeom>
          <a:solidFill>
            <a:srgbClr val="DABADD"/>
          </a:solidFill>
          <a:ln/>
        </p:spPr>
      </p:sp>
      <p:sp>
        <p:nvSpPr>
          <p:cNvPr id="14" name="Shape 12"/>
          <p:cNvSpPr/>
          <p:nvPr/>
        </p:nvSpPr>
        <p:spPr>
          <a:xfrm>
            <a:off x="837724" y="5504378"/>
            <a:ext cx="6477476" cy="1357193"/>
          </a:xfrm>
          <a:prstGeom prst="roundRect">
            <a:avLst>
              <a:gd name="adj" fmla="val 7408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3908107" y="5972532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50" kern="0" spc="-47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3</a:t>
            </a:r>
            <a:endParaRPr lang="en-US" sz="2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7554516" y="5743694"/>
            <a:ext cx="141970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Application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7554516" y="6239232"/>
            <a:ext cx="141970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Status.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837724" y="713077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Relationships link users, jobs, and applications.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65553"/>
            <a:ext cx="712231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D73AD7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Conclusion and Future Scope</a:t>
            </a:r>
            <a:endParaRPr lang="en-US" sz="4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37724" y="274832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HIRE-HORIZON offers efficient job searching.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7638" y="3400544"/>
            <a:ext cx="2137529" cy="8305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907988" y="3694033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50" kern="0" spc="-47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1</a:t>
            </a:r>
            <a:endParaRPr lang="en-US" sz="2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5384482" y="3639860"/>
            <a:ext cx="127313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Scalability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5204936" y="4245769"/>
            <a:ext cx="8527971" cy="15240"/>
          </a:xfrm>
          <a:prstGeom prst="roundRect">
            <a:avLst>
              <a:gd name="adj" fmla="val 659712"/>
            </a:avLst>
          </a:prstGeom>
          <a:solidFill>
            <a:srgbClr val="DABADD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8814" y="4290893"/>
            <a:ext cx="4275058" cy="83058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07988" y="4495800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50" kern="0" spc="-47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2</a:t>
            </a:r>
            <a:endParaRPr lang="en-US" sz="2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6453187" y="4530209"/>
            <a:ext cx="159567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New features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6273641" y="5136118"/>
            <a:ext cx="7459266" cy="15240"/>
          </a:xfrm>
          <a:prstGeom prst="roundRect">
            <a:avLst>
              <a:gd name="adj" fmla="val 659712"/>
            </a:avLst>
          </a:prstGeom>
          <a:solidFill>
            <a:srgbClr val="DABADD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109" y="5181243"/>
            <a:ext cx="6412587" cy="83058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908107" y="5386149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50" kern="0" spc="-47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3</a:t>
            </a:r>
            <a:endParaRPr lang="en-US" sz="26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Text 9"/>
          <p:cNvSpPr/>
          <p:nvPr/>
        </p:nvSpPr>
        <p:spPr>
          <a:xfrm>
            <a:off x="7522012" y="5420558"/>
            <a:ext cx="167044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erif Pro Semi Bold" pitchFamily="34" charset="-120"/>
              </a:rPr>
              <a:t>Key learnings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Text 10"/>
          <p:cNvSpPr/>
          <p:nvPr/>
        </p:nvSpPr>
        <p:spPr>
          <a:xfrm>
            <a:off x="837724" y="628102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Cambria" panose="02040503050406030204" pitchFamily="18" charset="0"/>
                <a:ea typeface="Cambria" panose="02040503050406030204" pitchFamily="18" charset="0"/>
                <a:cs typeface="Source Sans Pro" pitchFamily="34" charset="-120"/>
              </a:rPr>
              <a:t>Future enhancements include AI-powered matching and advanced analytics.</a:t>
            </a:r>
            <a:endParaRPr lang="en-US" sz="18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302</Words>
  <Application>Microsoft Office PowerPoint</Application>
  <PresentationFormat>Custom</PresentationFormat>
  <Paragraphs>89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Cambria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Ashwin Yadav</cp:lastModifiedBy>
  <cp:revision>3</cp:revision>
  <dcterms:created xsi:type="dcterms:W3CDTF">2025-04-09T04:26:43Z</dcterms:created>
  <dcterms:modified xsi:type="dcterms:W3CDTF">2025-04-09T04:29:03Z</dcterms:modified>
</cp:coreProperties>
</file>